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06F3DA-F525-4B13-876D-523CB14868F7}" v="73" dt="2023-03-06T14:04:24.7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uez, Seolito [USA]" userId="9baed96e-e78e-4a05-a2e0-020ac6ac1f11" providerId="ADAL" clId="{1206F3DA-F525-4B13-876D-523CB14868F7}"/>
    <pc:docChg chg="undo custSel modSld modMainMaster">
      <pc:chgData name="Rodriguez, Seolito [USA]" userId="9baed96e-e78e-4a05-a2e0-020ac6ac1f11" providerId="ADAL" clId="{1206F3DA-F525-4B13-876D-523CB14868F7}" dt="2023-03-06T14:04:24.777" v="673"/>
      <pc:docMkLst>
        <pc:docMk/>
      </pc:docMkLst>
      <pc:sldChg chg="addSp delSp modSp mod setBg">
        <pc:chgData name="Rodriguez, Seolito [USA]" userId="9baed96e-e78e-4a05-a2e0-020ac6ac1f11" providerId="ADAL" clId="{1206F3DA-F525-4B13-876D-523CB14868F7}" dt="2023-03-06T14:03:34.432" v="388" actId="14100"/>
        <pc:sldMkLst>
          <pc:docMk/>
          <pc:sldMk cId="4013862859" sldId="256"/>
        </pc:sldMkLst>
        <pc:spChg chg="add del">
          <ac:chgData name="Rodriguez, Seolito [USA]" userId="9baed96e-e78e-4a05-a2e0-020ac6ac1f11" providerId="ADAL" clId="{1206F3DA-F525-4B13-876D-523CB14868F7}" dt="2023-03-06T14:03:05.803" v="115" actId="26606"/>
          <ac:spMkLst>
            <pc:docMk/>
            <pc:sldMk cId="4013862859" sldId="256"/>
            <ac:spMk id="10" creationId="{AB8C311F-7253-4AED-9701-7FC0708C41C7}"/>
          </ac:spMkLst>
        </pc:spChg>
        <pc:spChg chg="add del">
          <ac:chgData name="Rodriguez, Seolito [USA]" userId="9baed96e-e78e-4a05-a2e0-020ac6ac1f11" providerId="ADAL" clId="{1206F3DA-F525-4B13-876D-523CB14868F7}" dt="2023-03-06T14:03:05.803" v="115" actId="26606"/>
          <ac:spMkLst>
            <pc:docMk/>
            <pc:sldMk cId="4013862859" sldId="256"/>
            <ac:spMk id="12" creationId="{E2384209-CB15-4CDF-9D31-C44FD9A3F20D}"/>
          </ac:spMkLst>
        </pc:spChg>
        <pc:spChg chg="add del">
          <ac:chgData name="Rodriguez, Seolito [USA]" userId="9baed96e-e78e-4a05-a2e0-020ac6ac1f11" providerId="ADAL" clId="{1206F3DA-F525-4B13-876D-523CB14868F7}" dt="2023-03-06T14:03:05.803" v="115" actId="26606"/>
          <ac:spMkLst>
            <pc:docMk/>
            <pc:sldMk cId="4013862859" sldId="256"/>
            <ac:spMk id="14" creationId="{2633B3B5-CC90-43F0-8714-D31D1F3F0209}"/>
          </ac:spMkLst>
        </pc:spChg>
        <pc:spChg chg="add del">
          <ac:chgData name="Rodriguez, Seolito [USA]" userId="9baed96e-e78e-4a05-a2e0-020ac6ac1f11" providerId="ADAL" clId="{1206F3DA-F525-4B13-876D-523CB14868F7}" dt="2023-03-06T14:03:05.803" v="115" actId="26606"/>
          <ac:spMkLst>
            <pc:docMk/>
            <pc:sldMk cId="4013862859" sldId="256"/>
            <ac:spMk id="16" creationId="{A8D57A06-A426-446D-B02C-A2DC6B62E45E}"/>
          </ac:spMkLst>
        </pc:spChg>
        <pc:spChg chg="add del">
          <ac:chgData name="Rodriguez, Seolito [USA]" userId="9baed96e-e78e-4a05-a2e0-020ac6ac1f11" providerId="ADAL" clId="{1206F3DA-F525-4B13-876D-523CB14868F7}" dt="2023-03-06T14:03:23.056" v="280" actId="26606"/>
          <ac:spMkLst>
            <pc:docMk/>
            <pc:sldMk cId="4013862859" sldId="256"/>
            <ac:spMk id="18" creationId="{42A4FC2C-047E-45A5-965D-8E1E3BF09BC6}"/>
          </ac:spMkLst>
        </pc:spChg>
        <pc:picChg chg="mod">
          <ac:chgData name="Rodriguez, Seolito [USA]" userId="9baed96e-e78e-4a05-a2e0-020ac6ac1f11" providerId="ADAL" clId="{1206F3DA-F525-4B13-876D-523CB14868F7}" dt="2023-03-06T14:03:34.432" v="388" actId="14100"/>
          <ac:picMkLst>
            <pc:docMk/>
            <pc:sldMk cId="4013862859" sldId="256"/>
            <ac:picMk id="5" creationId="{34F8CEA6-30DC-30F6-20D5-768620420CE7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3:45.535" v="445" actId="14100"/>
        <pc:sldMkLst>
          <pc:docMk/>
          <pc:sldMk cId="3526487949" sldId="257"/>
        </pc:sldMkLst>
        <pc:picChg chg="mod">
          <ac:chgData name="Rodriguez, Seolito [USA]" userId="9baed96e-e78e-4a05-a2e0-020ac6ac1f11" providerId="ADAL" clId="{1206F3DA-F525-4B13-876D-523CB14868F7}" dt="2023-03-06T14:03:45.535" v="445" actId="14100"/>
          <ac:picMkLst>
            <pc:docMk/>
            <pc:sldMk cId="3526487949" sldId="257"/>
            <ac:picMk id="3" creationId="{593B76DA-BE73-7E16-BA8C-52D38FE8DD0E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3:56.770" v="502" actId="14100"/>
        <pc:sldMkLst>
          <pc:docMk/>
          <pc:sldMk cId="32496611" sldId="258"/>
        </pc:sldMkLst>
        <pc:picChg chg="mod">
          <ac:chgData name="Rodriguez, Seolito [USA]" userId="9baed96e-e78e-4a05-a2e0-020ac6ac1f11" providerId="ADAL" clId="{1206F3DA-F525-4B13-876D-523CB14868F7}" dt="2023-03-06T14:03:56.770" v="502" actId="14100"/>
          <ac:picMkLst>
            <pc:docMk/>
            <pc:sldMk cId="32496611" sldId="258"/>
            <ac:picMk id="3" creationId="{BA5AAEF6-CDA7-2164-9577-4FA42A3CD193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4:05.709" v="559" actId="14100"/>
        <pc:sldMkLst>
          <pc:docMk/>
          <pc:sldMk cId="3144858476" sldId="259"/>
        </pc:sldMkLst>
        <pc:picChg chg="mod">
          <ac:chgData name="Rodriguez, Seolito [USA]" userId="9baed96e-e78e-4a05-a2e0-020ac6ac1f11" providerId="ADAL" clId="{1206F3DA-F525-4B13-876D-523CB14868F7}" dt="2023-03-06T14:04:05.709" v="559" actId="14100"/>
          <ac:picMkLst>
            <pc:docMk/>
            <pc:sldMk cId="3144858476" sldId="259"/>
            <ac:picMk id="3" creationId="{05762283-35B4-F5B6-3707-3D14D7FE40E3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4:15.105" v="616" actId="14100"/>
        <pc:sldMkLst>
          <pc:docMk/>
          <pc:sldMk cId="2500614525" sldId="260"/>
        </pc:sldMkLst>
        <pc:picChg chg="mod">
          <ac:chgData name="Rodriguez, Seolito [USA]" userId="9baed96e-e78e-4a05-a2e0-020ac6ac1f11" providerId="ADAL" clId="{1206F3DA-F525-4B13-876D-523CB14868F7}" dt="2023-03-06T14:04:15.105" v="616" actId="14100"/>
          <ac:picMkLst>
            <pc:docMk/>
            <pc:sldMk cId="2500614525" sldId="260"/>
            <ac:picMk id="3" creationId="{8ED80B7A-AEA5-BFE0-C93A-3E9D031FFAC3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4:23.747" v="618" actId="14100"/>
        <pc:sldMkLst>
          <pc:docMk/>
          <pc:sldMk cId="15929413" sldId="261"/>
        </pc:sldMkLst>
        <pc:picChg chg="mod">
          <ac:chgData name="Rodriguez, Seolito [USA]" userId="9baed96e-e78e-4a05-a2e0-020ac6ac1f11" providerId="ADAL" clId="{1206F3DA-F525-4B13-876D-523CB14868F7}" dt="2023-03-06T14:04:23.747" v="618" actId="14100"/>
          <ac:picMkLst>
            <pc:docMk/>
            <pc:sldMk cId="15929413" sldId="261"/>
            <ac:picMk id="7" creationId="{45B791E6-15FC-8998-0B27-E12C2D1E9F81}"/>
          </ac:picMkLst>
        </pc:picChg>
      </pc:sldChg>
      <pc:sldChg chg="modSp mod">
        <pc:chgData name="Rodriguez, Seolito [USA]" userId="9baed96e-e78e-4a05-a2e0-020ac6ac1f11" providerId="ADAL" clId="{1206F3DA-F525-4B13-876D-523CB14868F7}" dt="2023-03-06T14:02:21.056" v="1" actId="14100"/>
        <pc:sldMkLst>
          <pc:docMk/>
          <pc:sldMk cId="835585883" sldId="262"/>
        </pc:sldMkLst>
        <pc:picChg chg="mod">
          <ac:chgData name="Rodriguez, Seolito [USA]" userId="9baed96e-e78e-4a05-a2e0-020ac6ac1f11" providerId="ADAL" clId="{1206F3DA-F525-4B13-876D-523CB14868F7}" dt="2023-03-06T14:02:21.056" v="1" actId="14100"/>
          <ac:picMkLst>
            <pc:docMk/>
            <pc:sldMk cId="835585883" sldId="262"/>
            <ac:picMk id="3" creationId="{84AC2670-0233-296F-2956-31373FBEB981}"/>
          </ac:picMkLst>
        </pc:picChg>
      </pc:sldChg>
      <pc:sldMasterChg chg="modSp mod">
        <pc:chgData name="Rodriguez, Seolito [USA]" userId="9baed96e-e78e-4a05-a2e0-020ac6ac1f11" providerId="ADAL" clId="{1206F3DA-F525-4B13-876D-523CB14868F7}" dt="2023-03-06T14:04:24.777" v="673"/>
        <pc:sldMasterMkLst>
          <pc:docMk/>
          <pc:sldMasterMk cId="884147782" sldId="2147483648"/>
        </pc:sldMasterMkLst>
        <pc:spChg chg="mod ord modVis">
          <ac:chgData name="Rodriguez, Seolito [USA]" userId="9baed96e-e78e-4a05-a2e0-020ac6ac1f11" providerId="ADAL" clId="{1206F3DA-F525-4B13-876D-523CB14868F7}" dt="2023-03-06T14:04:24.777" v="673"/>
          <ac:spMkLst>
            <pc:docMk/>
            <pc:sldMasterMk cId="884147782" sldId="2147483648"/>
            <ac:spMk id="7" creationId="{4F81442B-3756-85C8-7F1E-3BF1B62E01E3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CBA17-287B-D351-83BA-8766395BD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77BEA5-8B31-BE34-F937-689E33B25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C36C0-3500-06C5-998F-07A70B49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D6099-D6B8-80C6-126E-6D721192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528FE-7B9C-6E62-D044-EE44BFDC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9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D2CB7-9DCE-C4BC-9DDE-03A800D8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B7C6D-AB74-2F5B-BEFD-1C61A2908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09486-4ACE-660E-A158-808F3C77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9A9A9-F28C-6035-0775-6C5705FDB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26D3-F700-5EA6-45E5-6B43A672E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34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B517F-8DB4-FCDD-8D15-D840DE69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1AD0C-9A33-A29B-9760-3C13963B8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F0539-5D58-1A38-ABEB-75CBC89E8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29F41-74B6-FB60-79BF-51535391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11869-FDCC-57D5-5FCC-342BFD16B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7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CBBF-DC2D-C63B-8050-AF28EA43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6612F-3D19-A3B9-6804-90B73A71F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05EE3-B0E2-F690-AA6E-2E0748813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4519D-E35A-88DF-B28F-632F6B974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47688-308A-E6FA-ACB0-48F63814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DC55F-9BC5-0000-D913-B2383648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EAF9-87AF-5639-7199-60D83CBB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492F0-60C3-BC17-6927-148A1CE18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C60E7-F287-1B29-093C-8EBBA101D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37E5C-0E5B-EBE2-9806-AFF898938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746ED-8338-7176-05DF-3B9AF5D65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3104EC-42E5-B15D-2093-DC754A20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3BA2EA-D4F4-DD16-D88C-829A578B3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9F2B6-7D97-A8A4-6BFE-70D60E6A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7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547CD-39C1-B5C9-874F-A234B8AD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D4C5D-7B7C-319A-9E7D-A607C138A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B7D7EC-0018-03EF-3C9F-C2AC16A76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720C0C-AB74-FD6C-4A68-F174A422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6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BA0E06-5E42-696B-E96D-E1F1DD30D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866F00-62A7-C1CC-EACB-C781EB496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94C7D-DE32-4085-645A-2ED2F67BB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1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CE1D-F98D-7E81-9EDA-9193BEE0D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D36DA-5773-F5E8-B91B-C6118BC27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4A75C-DA01-CF90-7599-4CABCAC94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D673F-86DC-314B-70E8-26D3656B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A5B7A-0008-D9CE-4763-FFBC13115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59A40-F304-3776-FE86-5A00F45D8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9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C81FA-E2EF-5F8C-1925-60919EC8F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0F53D0-4591-69C6-D3ED-6864769AD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9DD12-2EAF-A756-C6A5-60C6EA248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408424-D837-4068-6E32-0A017B65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68C5C-20A2-9772-F80A-B50CF7A6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9EA59-59FE-CA71-C85E-293A6A04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21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4FC4-BA98-3408-CB83-97F84FED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E15F1-9AB4-03B9-18E5-EE06DC578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1BAF1-5577-F703-0E05-1A2467CEB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43BED-3ACF-DD1F-2633-34A026005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96D15-7126-D90F-B5C2-1405B4CA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7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AE5BB8-7C6D-1354-7CA7-EA285736D3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502E19-33A9-1F7E-2372-79CD2F5E4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6A7A7-E20A-61DB-B82B-62BDA07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DCC76-2F10-F3EE-2BC9-A9F05EC79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1D950-C54F-5CE9-28F7-B1A767BAE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E413C-4DBA-6067-2BC9-7D01CAA8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792E2-777E-BA5C-ED39-B1708F340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AD0B7-BFE9-A233-2102-6AF2DBE45C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0FD26-DB9D-4EA3-9BEF-9D9C4A8544D8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281F0-3C14-9A42-3450-1A0590AC3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44BF6-70B3-72BE-F5E7-E36B8870A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A0B26-90A8-4BB9-92D8-7CE7B5B202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c" descr="&#10;Does not contain Technical Data.&#10;//Mercury Proprietary/No Tech Data//">
            <a:extLst>
              <a:ext uri="{FF2B5EF4-FFF2-40B4-BE49-F238E27FC236}">
                <a16:creationId xmlns:a16="http://schemas.microsoft.com/office/drawing/2014/main" id="{4F81442B-3756-85C8-7F1E-3BF1B62E01E3}"/>
              </a:ext>
            </a:extLst>
          </p:cNvPr>
          <p:cNvSpPr txBox="1"/>
          <p:nvPr userDrawn="1"/>
        </p:nvSpPr>
        <p:spPr>
          <a:xfrm>
            <a:off x="0" y="6405880"/>
            <a:ext cx="12192000" cy="4847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850" b="0" i="0" u="none" baseline="0">
              <a:solidFill>
                <a:srgbClr val="333333"/>
              </a:solidFill>
              <a:latin typeface="Microsoft Sans Serif" panose="020B0604020202020204" pitchFamily="34" charset="0"/>
            </a:endParaRP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Does not contain Technical Data.</a:t>
            </a: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//Mercury Proprietary/No Tech Data//</a:t>
            </a:r>
          </a:p>
        </p:txBody>
      </p:sp>
    </p:spTree>
    <p:extLst>
      <p:ext uri="{BB962C8B-B14F-4D97-AF65-F5344CB8AC3E}">
        <p14:creationId xmlns:p14="http://schemas.microsoft.com/office/powerpoint/2010/main" val="8841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F8CEA6-30DC-30F6-20D5-768620420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23"/>
            <a:ext cx="12192000" cy="67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62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3B76DA-BE73-7E16-BA8C-52D38FE8D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8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5AAEF6-CDA7-2164-9577-4FA42A3CD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90"/>
            <a:ext cx="12192000" cy="677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62283-35B4-F5B6-3707-3D14D7FE4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5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D80B7A-AEA5-BFE0-C93A-3E9D031FF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1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B791E6-15FC-8998-0B27-E12C2D1E9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12"/>
            <a:ext cx="12192000" cy="67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C2670-0233-296F-2956-31373FBEB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12"/>
            <a:ext cx="12192000" cy="67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8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Rodriguez, Seolito [USA]</dc:creator>
  <cp:lastModifiedBy>Rodriguez, Seolito [USA]</cp:lastModifiedBy>
  <cp:revision>1</cp:revision>
  <dcterms:created xsi:type="dcterms:W3CDTF">2023-03-06T13:53:46Z</dcterms:created>
  <dcterms:modified xsi:type="dcterms:W3CDTF">2023-03-06T14:04:24Z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2ff71ce2-6278-48b8-86e3-e74db7775bc3</vt:lpwstr>
  </property>
  <property fmtid="{D5CDD505-2E9C-101B-9397-08002B2CF9AE}" pid="3" name="mrcyProprietary">
    <vt:lpwstr>Mercury</vt:lpwstr>
  </property>
  <property fmtid="{D5CDD505-2E9C-101B-9397-08002B2CF9AE}" pid="4" name="mrcyTechData">
    <vt:lpwstr>No</vt:lpwstr>
  </property>
  <property fmtid="{D5CDD505-2E9C-101B-9397-08002B2CF9AE}" pid="5" name="mrcyCUI">
    <vt:lpwstr>No</vt:lpwstr>
  </property>
  <property fmtid="{D5CDD505-2E9C-101B-9397-08002B2CF9AE}" pid="6" name="mrcyFOUO">
    <vt:lpwstr>No</vt:lpwstr>
  </property>
  <property fmtid="{D5CDD505-2E9C-101B-9397-08002B2CF9AE}" pid="7" name="mrcyFCI">
    <vt:lpwstr>No</vt:lpwstr>
  </property>
  <property fmtid="{D5CDD505-2E9C-101B-9397-08002B2CF9AE}" pid="8" name="mrcyPIIPHI">
    <vt:lpwstr>No</vt:lpwstr>
  </property>
  <property fmtid="{D5CDD505-2E9C-101B-9397-08002B2CF9AE}" pid="9" name="mrcyVisualMarkings">
    <vt:lpwstr>Yes</vt:lpwstr>
  </property>
</Properties>
</file>