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F313-0141-EDA4-365C-6D0DE413D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82155-75E6-5566-C3E1-1ED52DE20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31280-BB82-0C64-2417-025CCEDA8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38AD4-4907-0EF9-A676-6729D515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EDE3A-6F70-C65F-9F85-29147DF9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8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1453-FF6C-91BA-C675-65739C362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98355-DF14-9248-F179-42A9D27A9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76851-88BB-F970-632B-751BEE47A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B6EEF-EDE3-F76A-E6C4-A4BF5C82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4453C-36C2-B5F8-6E98-D2236572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2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9F2B-2068-1617-2FEA-2BFCBBF38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7D76F-7F36-3703-AE89-E7DB5133A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19FB7-C555-E124-30E7-C2A8CF9FB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DEAF6-0C3A-31A7-F874-56E6D1BC5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73FF2-B29F-C8A8-3C76-5FEE97F74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7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2C97-4D67-6D2D-DFDF-FAEDE9D0F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D48C0-331A-9279-2FD1-136552B99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8F997-72C3-CBBC-1071-2F1176C0E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82192-8DCC-344D-5912-0C2BD717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B19B4D-0BBD-4BEA-F9F8-EAF435BC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D36D6-1872-4BE5-10BC-A469290B3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4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34D38-AF3E-EEB8-51A9-F3B3CD2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ACC71-AF68-5147-19AF-35EF5EB8D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C5D97-4D37-DB7F-CFF0-398FCD394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E3F886-CC1F-F1FC-DE72-F69676B6E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F44251-05E3-B820-F983-01FF774E5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A15A1D-316E-8854-0AC8-B51C32C63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8ECFFA-3C86-4E29-9BD8-E4B851B5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995E62-ED39-2940-A486-74445498E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02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1B0E3-6982-E572-F7D4-6AB57568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82F7B0-B9F0-CC06-F453-B075415D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194E9-9BE0-D996-4484-268B970F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6E087E-473A-A8F1-49D6-1E5F6BB84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3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880A4B-6171-AF05-7A8F-A7F8F7F69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9A421C-048E-3C52-80E3-9B0ED1FF3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A47BF-6FC8-F6D0-A7AA-DF9C3403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9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C8C88-5F4B-28BD-11A6-52EC2D67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31961-931A-493F-A688-9B99443BE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E53EE-DA26-1D03-B017-0ADDA0F64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4FDF7-38DB-ECA0-CB9B-DE8791B8B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67F5C-74F6-71FB-CD64-72CB5721E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4A01E-530C-B62F-6DA1-D9038FE53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3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B9CE-ADDD-8FA6-BEAD-EA2171EF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049764-0FAA-22A5-7064-5173873526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D8D10-FB05-C8FE-C4E4-1C6AA12C0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17D86E-8CDA-FE90-724D-7ACFB44D1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3C34C-8459-970F-4E6A-77AA97FF6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4B82F-947B-408B-2434-4599B5AD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9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A245F-A81F-CE4E-B00C-37965289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52FB6-B3FE-EB04-99F2-6844A84C7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DD6F2-4F0A-9793-4028-0D2580E4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5CE3E-1639-B701-321D-FF97D2AE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F157-A242-BB6A-A470-1151CB07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6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61A285-3B5C-FBF3-C453-BC9321E131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B826EA-E957-459F-F30B-421926E34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8828F-828F-187B-E78F-A14C28C90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7D6AA-4DC3-1B0F-F2C2-F16B48F9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BB195-D699-4889-EF8F-BC1B27611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6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150A06-1A28-DE5E-CC16-6A9FF9966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662AB-D289-FDF0-8BF0-43AFCE7F3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99510-1C1E-65F9-96B3-FD4C3B79D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8CCF-3893-4674-9659-56E9EE2351C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AE9B1-7D6E-FCFF-4C57-0B8F4D71BF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5118A-F63C-4234-876E-ECD27F8D5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F4457-BF88-46D3-8772-4DAE055C71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c" descr="&#10;Does not contain Technical Data.&#10;//Mercury Proprietary/No Tech Data//">
            <a:extLst>
              <a:ext uri="{FF2B5EF4-FFF2-40B4-BE49-F238E27FC236}">
                <a16:creationId xmlns:a16="http://schemas.microsoft.com/office/drawing/2014/main" id="{4ADE8693-E633-7094-2B3D-E00E8AC6709C}"/>
              </a:ext>
            </a:extLst>
          </p:cNvPr>
          <p:cNvSpPr txBox="1"/>
          <p:nvPr userDrawn="1"/>
        </p:nvSpPr>
        <p:spPr>
          <a:xfrm>
            <a:off x="0" y="6405880"/>
            <a:ext cx="12192000" cy="4847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US" sz="850" b="0" i="0" u="none" baseline="0">
              <a:solidFill>
                <a:srgbClr val="333333"/>
              </a:solidFill>
              <a:latin typeface="Microsoft Sans Serif" panose="020B0604020202020204" pitchFamily="34" charset="0"/>
            </a:endParaRPr>
          </a:p>
          <a:p>
            <a:pPr algn="ctr"/>
            <a:r>
              <a:rPr lang="en-US" sz="850" b="0" i="0" u="none" baseline="0">
                <a:solidFill>
                  <a:srgbClr val="333333"/>
                </a:solidFill>
                <a:latin typeface="Microsoft Sans Serif" panose="020B0604020202020204" pitchFamily="34" charset="0"/>
              </a:rPr>
              <a:t>Does not contain Technical Data.</a:t>
            </a:r>
          </a:p>
          <a:p>
            <a:pPr algn="ctr"/>
            <a:r>
              <a:rPr lang="en-US" sz="850" b="0" i="0" u="none" baseline="0">
                <a:solidFill>
                  <a:srgbClr val="333333"/>
                </a:solidFill>
                <a:latin typeface="Microsoft Sans Serif" panose="020B0604020202020204" pitchFamily="34" charset="0"/>
              </a:rPr>
              <a:t>//Mercury Proprietary/No Tech Data//</a:t>
            </a:r>
          </a:p>
        </p:txBody>
      </p:sp>
    </p:spTree>
    <p:extLst>
      <p:ext uri="{BB962C8B-B14F-4D97-AF65-F5344CB8AC3E}">
        <p14:creationId xmlns:p14="http://schemas.microsoft.com/office/powerpoint/2010/main" val="1471974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03EBB8-E994-06E9-D22B-F126179CD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349"/>
            <a:ext cx="12192000" cy="615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9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F9FCD3-6CD2-1068-255A-7A2038CB7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2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C83093-7897-8D97-F4F7-E9BFDF596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603"/>
            <a:ext cx="12192000" cy="664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0436E0-CF15-D69E-C078-4CC2192EC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01"/>
            <a:ext cx="12192000" cy="66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02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Microsoft Sans Serif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Rodriguez, Seolito [USA]</dc:creator>
  <cp:lastModifiedBy>Rodriguez, Seolito [USA]</cp:lastModifiedBy>
  <cp:revision>1</cp:revision>
  <dcterms:created xsi:type="dcterms:W3CDTF">2023-03-06T14:16:33Z</dcterms:created>
  <dcterms:modified xsi:type="dcterms:W3CDTF">2023-03-06T14:23:02Z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c0697c88-cac2-40e4-84f7-2690dec16137</vt:lpwstr>
  </property>
  <property fmtid="{D5CDD505-2E9C-101B-9397-08002B2CF9AE}" pid="3" name="mrcyProprietary">
    <vt:lpwstr>Mercury</vt:lpwstr>
  </property>
  <property fmtid="{D5CDD505-2E9C-101B-9397-08002B2CF9AE}" pid="4" name="mrcyTechData">
    <vt:lpwstr>No</vt:lpwstr>
  </property>
  <property fmtid="{D5CDD505-2E9C-101B-9397-08002B2CF9AE}" pid="5" name="mrcyCUI">
    <vt:lpwstr>No</vt:lpwstr>
  </property>
  <property fmtid="{D5CDD505-2E9C-101B-9397-08002B2CF9AE}" pid="6" name="mrcyFOUO">
    <vt:lpwstr>No</vt:lpwstr>
  </property>
  <property fmtid="{D5CDD505-2E9C-101B-9397-08002B2CF9AE}" pid="7" name="mrcyFCI">
    <vt:lpwstr>No</vt:lpwstr>
  </property>
  <property fmtid="{D5CDD505-2E9C-101B-9397-08002B2CF9AE}" pid="8" name="mrcyPIIPHI">
    <vt:lpwstr>No</vt:lpwstr>
  </property>
  <property fmtid="{D5CDD505-2E9C-101B-9397-08002B2CF9AE}" pid="9" name="mrcyVisualMarkings">
    <vt:lpwstr>Yes</vt:lpwstr>
  </property>
</Properties>
</file>