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180A3E-6376-4831-8BAC-2CC41F120865}" v="35" dt="2023-03-06T14:14:15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uez, Seolito [USA]" userId="9baed96e-e78e-4a05-a2e0-020ac6ac1f11" providerId="ADAL" clId="{06180A3E-6376-4831-8BAC-2CC41F120865}"/>
    <pc:docChg chg="custSel modSld modMainMaster">
      <pc:chgData name="Rodriguez, Seolito [USA]" userId="9baed96e-e78e-4a05-a2e0-020ac6ac1f11" providerId="ADAL" clId="{06180A3E-6376-4831-8BAC-2CC41F120865}" dt="2023-03-06T14:14:15.157" v="283"/>
      <pc:docMkLst>
        <pc:docMk/>
      </pc:docMkLst>
      <pc:sldChg chg="modSp mod">
        <pc:chgData name="Rodriguez, Seolito [USA]" userId="9baed96e-e78e-4a05-a2e0-020ac6ac1f11" providerId="ADAL" clId="{06180A3E-6376-4831-8BAC-2CC41F120865}" dt="2023-03-06T14:13:40.062" v="57" actId="14100"/>
        <pc:sldMkLst>
          <pc:docMk/>
          <pc:sldMk cId="2570025804" sldId="256"/>
        </pc:sldMkLst>
        <pc:picChg chg="mod">
          <ac:chgData name="Rodriguez, Seolito [USA]" userId="9baed96e-e78e-4a05-a2e0-020ac6ac1f11" providerId="ADAL" clId="{06180A3E-6376-4831-8BAC-2CC41F120865}" dt="2023-03-06T14:13:40.062" v="57" actId="14100"/>
          <ac:picMkLst>
            <pc:docMk/>
            <pc:sldMk cId="2570025804" sldId="256"/>
            <ac:picMk id="5" creationId="{CC03F73D-EE71-2C22-0ED5-CDBDF6DE8CEE}"/>
          </ac:picMkLst>
        </pc:picChg>
      </pc:sldChg>
      <pc:sldChg chg="modSp mod">
        <pc:chgData name="Rodriguez, Seolito [USA]" userId="9baed96e-e78e-4a05-a2e0-020ac6ac1f11" providerId="ADAL" clId="{06180A3E-6376-4831-8BAC-2CC41F120865}" dt="2023-03-06T14:13:50.843" v="114" actId="14100"/>
        <pc:sldMkLst>
          <pc:docMk/>
          <pc:sldMk cId="405983204" sldId="258"/>
        </pc:sldMkLst>
        <pc:picChg chg="mod">
          <ac:chgData name="Rodriguez, Seolito [USA]" userId="9baed96e-e78e-4a05-a2e0-020ac6ac1f11" providerId="ADAL" clId="{06180A3E-6376-4831-8BAC-2CC41F120865}" dt="2023-03-06T14:13:50.843" v="114" actId="14100"/>
          <ac:picMkLst>
            <pc:docMk/>
            <pc:sldMk cId="405983204" sldId="258"/>
            <ac:picMk id="3" creationId="{006EE967-B43E-A232-4616-59893F660B91}"/>
          </ac:picMkLst>
        </pc:picChg>
      </pc:sldChg>
      <pc:sldChg chg="modSp mod">
        <pc:chgData name="Rodriguez, Seolito [USA]" userId="9baed96e-e78e-4a05-a2e0-020ac6ac1f11" providerId="ADAL" clId="{06180A3E-6376-4831-8BAC-2CC41F120865}" dt="2023-03-06T14:14:00.498" v="171" actId="14100"/>
        <pc:sldMkLst>
          <pc:docMk/>
          <pc:sldMk cId="580823216" sldId="259"/>
        </pc:sldMkLst>
        <pc:picChg chg="mod">
          <ac:chgData name="Rodriguez, Seolito [USA]" userId="9baed96e-e78e-4a05-a2e0-020ac6ac1f11" providerId="ADAL" clId="{06180A3E-6376-4831-8BAC-2CC41F120865}" dt="2023-03-06T14:14:00.498" v="171" actId="14100"/>
          <ac:picMkLst>
            <pc:docMk/>
            <pc:sldMk cId="580823216" sldId="259"/>
            <ac:picMk id="3" creationId="{B137728A-3D4A-8AAF-2E3C-DA05CE3BED1A}"/>
          </ac:picMkLst>
        </pc:picChg>
      </pc:sldChg>
      <pc:sldChg chg="modSp mod">
        <pc:chgData name="Rodriguez, Seolito [USA]" userId="9baed96e-e78e-4a05-a2e0-020ac6ac1f11" providerId="ADAL" clId="{06180A3E-6376-4831-8BAC-2CC41F120865}" dt="2023-03-06T14:14:08.478" v="228" actId="14100"/>
        <pc:sldMkLst>
          <pc:docMk/>
          <pc:sldMk cId="1422757508" sldId="260"/>
        </pc:sldMkLst>
        <pc:picChg chg="mod">
          <ac:chgData name="Rodriguez, Seolito [USA]" userId="9baed96e-e78e-4a05-a2e0-020ac6ac1f11" providerId="ADAL" clId="{06180A3E-6376-4831-8BAC-2CC41F120865}" dt="2023-03-06T14:14:08.478" v="228" actId="14100"/>
          <ac:picMkLst>
            <pc:docMk/>
            <pc:sldMk cId="1422757508" sldId="260"/>
            <ac:picMk id="3" creationId="{026666AC-34F2-DF06-5071-6D5FD3ADEB8F}"/>
          </ac:picMkLst>
        </pc:picChg>
      </pc:sldChg>
      <pc:sldChg chg="modSp mod">
        <pc:chgData name="Rodriguez, Seolito [USA]" userId="9baed96e-e78e-4a05-a2e0-020ac6ac1f11" providerId="ADAL" clId="{06180A3E-6376-4831-8BAC-2CC41F120865}" dt="2023-03-06T14:13:25.461" v="0" actId="14100"/>
        <pc:sldMkLst>
          <pc:docMk/>
          <pc:sldMk cId="2894938795" sldId="261"/>
        </pc:sldMkLst>
        <pc:picChg chg="mod">
          <ac:chgData name="Rodriguez, Seolito [USA]" userId="9baed96e-e78e-4a05-a2e0-020ac6ac1f11" providerId="ADAL" clId="{06180A3E-6376-4831-8BAC-2CC41F120865}" dt="2023-03-06T14:13:25.461" v="0" actId="14100"/>
          <ac:picMkLst>
            <pc:docMk/>
            <pc:sldMk cId="2894938795" sldId="261"/>
            <ac:picMk id="3" creationId="{00075523-FFD0-9FE6-11C0-EED083556C4E}"/>
          </ac:picMkLst>
        </pc:picChg>
      </pc:sldChg>
      <pc:sldMasterChg chg="modSp mod">
        <pc:chgData name="Rodriguez, Seolito [USA]" userId="9baed96e-e78e-4a05-a2e0-020ac6ac1f11" providerId="ADAL" clId="{06180A3E-6376-4831-8BAC-2CC41F120865}" dt="2023-03-06T14:14:15.157" v="283"/>
        <pc:sldMasterMkLst>
          <pc:docMk/>
          <pc:sldMasterMk cId="1242351600" sldId="2147483648"/>
        </pc:sldMasterMkLst>
        <pc:spChg chg="mod ord modVis">
          <ac:chgData name="Rodriguez, Seolito [USA]" userId="9baed96e-e78e-4a05-a2e0-020ac6ac1f11" providerId="ADAL" clId="{06180A3E-6376-4831-8BAC-2CC41F120865}" dt="2023-03-06T14:14:15.157" v="283"/>
          <ac:spMkLst>
            <pc:docMk/>
            <pc:sldMasterMk cId="1242351600" sldId="2147483648"/>
            <ac:spMk id="7" creationId="{A035B36C-5115-1141-386D-3FBD71BBB5F8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D1851-0C3B-A597-530C-7277F39B7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1E7CAD-8302-0DE9-8089-BDD71F71A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28DD3-5722-FE34-AC49-323C8CB38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8A197-B623-22DF-BDD3-27E8069B8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977D9-671A-DA19-B143-3BEB52A4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8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D8050-A8B1-D38B-2BE3-2C56DE628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472F6-634A-FECB-9D24-08F01E3DA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98766-A0E8-A7EF-1941-3E7D8495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80315-6511-B469-0596-CD42FEBA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B051B-E51F-5CA0-57C1-6429A0B7D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8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69E1C-D73A-E299-0D8D-8234288A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644B7-E60E-FD34-3A6B-80E2C75CC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11D91-95E5-10B0-4920-277570511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C605A-F79B-766A-27F4-F1C63C798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A983F-D81D-8C56-95B0-62A22C6BF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67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F4849-F2D0-CEE2-EA7D-CF5F7FD3F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C9000-4F89-778D-AFD4-ED1BCD196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6F48B-6BB7-391B-10F3-5F5A9D2FEF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E2C7B6-04F0-738A-32CD-1F9C88BDF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CD330-6A6E-7356-A641-52563574C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059EDA-F7DD-2337-93F7-92172EFFC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0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EF430-7CEB-F333-9437-BC070953E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B3A4B-E0E9-3517-0FE1-BE096B2A2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E655A-7DAB-B3F3-5BAA-D86939800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965D89-8BE7-1398-9AAF-047FE7292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8A620B-2C7D-B325-F930-1912749691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F69B0E-C86E-CB38-9D49-FADCE0DCF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9CFE6F-884D-B3C7-4324-4952D6D11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E79EDD-B700-3399-B581-5B94E95B0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4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D2483-A6E4-29C1-A666-662BE31E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7FF4ED-C370-113E-272D-1C543D71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405B2D-279B-7948-9E1F-C90A1C13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58FC87-7F53-E5E2-07A0-FCBB3DC3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15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DE3B8F-71C8-29F6-C88D-A00181901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486157-A829-FD84-EF0A-8CCF57E1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8930A-BA3F-9C9E-5F23-CCE52F5F2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12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CEF41-98E9-CC76-C949-B7DF421E9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6ED42-E477-9823-2262-9C4026E34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69D5C-5071-F4B6-6A7C-E7CD4109E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DD180-809C-2C6F-46C8-D76D82E82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00079-1F22-977C-3448-4540D1679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463CD-FD8B-7E86-D367-703883F4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3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E364C-7100-886D-6074-46A7A267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448163-BCB4-428F-8B8A-A1930EA19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5F053-F546-81F0-15E7-C396D35D4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3EB64-EE64-1C7B-7122-6CCCE9EF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9CA56-8E5F-3F28-5645-300198439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1BC1B-7B0A-7CF5-FA12-3741915F8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1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F0335-EB85-8399-14CE-CC2B639FC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34B20-A04D-8C2B-DA00-4E4D1F692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D6BAA-FAF7-A772-5142-3F051113F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D58FA-980A-DB05-1D4C-D3435787F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C18A7-BD82-1198-074C-5A6BC53D9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32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2E79F1-92F2-6F2D-4AC9-39B1793AA9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6123A9-F987-251F-C6E7-1D4FF80A7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21E5D-8D31-4C47-025B-4C2D1AB3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E74B8-DFAC-CD00-6724-4EFF88FD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2D183-34E0-07A2-6FFA-99E2BEC8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4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86610-CE86-E2EC-C1CB-DA9A71BBD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B983B-6ED0-5079-0D6A-051A46B9A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76395-6EEA-1D80-2630-F4B1C39B3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36DE3-2A7D-4C33-8668-33D6E0BA68C5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736D4-78FB-8A8C-0C2F-0882932A6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94DF0-28D2-EEDB-A892-B6D167A569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5C251-C0F0-42FD-BAAA-9DCBF214AD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c" descr="&#10;Does not contain Technical Data.&#10;//Mercury Proprietary/No Tech Data//">
            <a:extLst>
              <a:ext uri="{FF2B5EF4-FFF2-40B4-BE49-F238E27FC236}">
                <a16:creationId xmlns:a16="http://schemas.microsoft.com/office/drawing/2014/main" id="{A035B36C-5115-1141-386D-3FBD71BBB5F8}"/>
              </a:ext>
            </a:extLst>
          </p:cNvPr>
          <p:cNvSpPr txBox="1"/>
          <p:nvPr userDrawn="1"/>
        </p:nvSpPr>
        <p:spPr>
          <a:xfrm>
            <a:off x="0" y="6405880"/>
            <a:ext cx="12192000" cy="4847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US" sz="850" b="0" i="0" u="none" baseline="0">
              <a:solidFill>
                <a:srgbClr val="333333"/>
              </a:solidFill>
              <a:latin typeface="Microsoft Sans Serif" panose="020B0604020202020204" pitchFamily="34" charset="0"/>
            </a:endParaRPr>
          </a:p>
          <a:p>
            <a:pPr algn="ctr"/>
            <a:r>
              <a:rPr lang="en-US" sz="850" b="0" i="0" u="none" baseline="0">
                <a:solidFill>
                  <a:srgbClr val="333333"/>
                </a:solidFill>
                <a:latin typeface="Microsoft Sans Serif" panose="020B0604020202020204" pitchFamily="34" charset="0"/>
              </a:rPr>
              <a:t>Does not contain Technical Data.</a:t>
            </a:r>
          </a:p>
          <a:p>
            <a:pPr algn="ctr"/>
            <a:r>
              <a:rPr lang="en-US" sz="850" b="0" i="0" u="none" baseline="0">
                <a:solidFill>
                  <a:srgbClr val="333333"/>
                </a:solidFill>
                <a:latin typeface="Microsoft Sans Serif" panose="020B0604020202020204" pitchFamily="34" charset="0"/>
              </a:rPr>
              <a:t>//Mercury Proprietary/No Tech Data//</a:t>
            </a:r>
          </a:p>
        </p:txBody>
      </p:sp>
    </p:spTree>
    <p:extLst>
      <p:ext uri="{BB962C8B-B14F-4D97-AF65-F5344CB8AC3E}">
        <p14:creationId xmlns:p14="http://schemas.microsoft.com/office/powerpoint/2010/main" val="124235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03F73D-EE71-2C22-0ED5-CDBDF6DE8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01"/>
            <a:ext cx="12192000" cy="67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25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8E4416-E077-D7C1-E96B-2906A4320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9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6EE967-B43E-A232-4616-59893F660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668"/>
            <a:ext cx="12192000" cy="675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37728A-3D4A-8AAF-2E3C-DA05CE3BE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278"/>
            <a:ext cx="12192000" cy="676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2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6666AC-34F2-DF06-5071-6D5FD3ADE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5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075523-FFD0-9FE6-11C0-EED083556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056"/>
            <a:ext cx="12192000" cy="67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38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Microsoft Sans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Rodriguez, Seolito [USA]</dc:creator>
  <cp:lastModifiedBy>Rodriguez, Seolito [USA]</cp:lastModifiedBy>
  <cp:revision>1</cp:revision>
  <dcterms:created xsi:type="dcterms:W3CDTF">2023-03-06T14:07:11Z</dcterms:created>
  <dcterms:modified xsi:type="dcterms:W3CDTF">2023-03-06T14:14:15Z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b22e29a0-52cb-4799-ad67-5b91c744e0eb</vt:lpwstr>
  </property>
  <property fmtid="{D5CDD505-2E9C-101B-9397-08002B2CF9AE}" pid="3" name="mrcyProprietary">
    <vt:lpwstr>Mercury</vt:lpwstr>
  </property>
  <property fmtid="{D5CDD505-2E9C-101B-9397-08002B2CF9AE}" pid="4" name="mrcyTechData">
    <vt:lpwstr>No</vt:lpwstr>
  </property>
  <property fmtid="{D5CDD505-2E9C-101B-9397-08002B2CF9AE}" pid="5" name="mrcyCUI">
    <vt:lpwstr>No</vt:lpwstr>
  </property>
  <property fmtid="{D5CDD505-2E9C-101B-9397-08002B2CF9AE}" pid="6" name="mrcyFOUO">
    <vt:lpwstr>No</vt:lpwstr>
  </property>
  <property fmtid="{D5CDD505-2E9C-101B-9397-08002B2CF9AE}" pid="7" name="mrcyFCI">
    <vt:lpwstr>No</vt:lpwstr>
  </property>
  <property fmtid="{D5CDD505-2E9C-101B-9397-08002B2CF9AE}" pid="8" name="mrcyPIIPHI">
    <vt:lpwstr>No</vt:lpwstr>
  </property>
  <property fmtid="{D5CDD505-2E9C-101B-9397-08002B2CF9AE}" pid="9" name="mrcyVisualMarkings">
    <vt:lpwstr>Yes</vt:lpwstr>
  </property>
</Properties>
</file>